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5" r:id="rId11"/>
    <p:sldId id="266" r:id="rId12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Block" panose="02000000000000000000" pitchFamily="2" charset="-34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1445" autoAdjust="0"/>
  </p:normalViewPr>
  <p:slideViewPr>
    <p:cSldViewPr snapToGrid="0">
      <p:cViewPr varScale="1">
        <p:scale>
          <a:sx n="106" d="100"/>
          <a:sy n="106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436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83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44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18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75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65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92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33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8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17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41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AF5A8-4174-493F-AA07-96A25099AF67}" type="datetimeFigureOut">
              <a:rPr lang="en-US" smtClean="0"/>
              <a:t>4/27/2018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E540B-4D08-4DBB-B8FD-CD462840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8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10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1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BD1094-A2EB-46FC-A742-5D424C5E10F2}"/>
              </a:ext>
            </a:extLst>
          </p:cNvPr>
          <p:cNvSpPr txBox="1"/>
          <p:nvPr/>
        </p:nvSpPr>
        <p:spPr>
          <a:xfrm>
            <a:off x="601753" y="1938395"/>
            <a:ext cx="82269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spc="-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ebulousRegular"/>
              </a:rPr>
              <a:t>BOOM! Adventure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DFDA6E-5230-4002-A218-61ADB90CD5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274" y="739118"/>
            <a:ext cx="1076325" cy="1194458"/>
          </a:xfrm>
          <a:prstGeom prst="rect">
            <a:avLst/>
          </a:prstGeom>
        </p:spPr>
      </p:pic>
      <p:pic>
        <p:nvPicPr>
          <p:cNvPr id="6" name="Picture 5" descr="A picture containing light&#10;&#10;Description generated with high confidence">
            <a:extLst>
              <a:ext uri="{FF2B5EF4-FFF2-40B4-BE49-F238E27FC236}">
                <a16:creationId xmlns:a16="http://schemas.microsoft.com/office/drawing/2014/main" id="{6455C577-92CA-4768-BFE2-74D98E4C78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0" y="189464"/>
            <a:ext cx="876300" cy="9715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14A1A0C-2502-40B6-827A-E7BBE5B51F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0050" y="3391798"/>
            <a:ext cx="1447800" cy="14287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4136FF-D0AB-4229-95DA-84787FA42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037" y="4482349"/>
            <a:ext cx="549987" cy="6103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109894-76E1-433C-A4F1-9338C0293B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391" y="5798425"/>
            <a:ext cx="720722" cy="61776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A240E2-5364-4CE5-A8D5-7133673D3A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027" y="4916487"/>
            <a:ext cx="8572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44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4B087-92D1-4FCF-8C06-C5644B05D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022" y="500062"/>
            <a:ext cx="2521956" cy="1325563"/>
          </a:xfrm>
        </p:spPr>
        <p:txBody>
          <a:bodyPr>
            <a:normAutofit/>
          </a:bodyPr>
          <a:lstStyle/>
          <a:p>
            <a:r>
              <a:rPr lang="th-TH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สมาชิกกลุ่ม</a:t>
            </a:r>
            <a:endParaRPr lang="en-US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357B1-619F-4781-9CEE-86EB50284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5756" y="2006600"/>
            <a:ext cx="5072487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นาย    ณัฐภัทร     เลาหพัฒนาเลิศ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580510507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นาย    เกียรติศักดิ์  วงศ์สถาน     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600510532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นาย    จักรกฤษณ์  บุญเนตร      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600510533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นางสาว ศิริลักษณ์   ใจงาม         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600510579</a:t>
            </a:r>
          </a:p>
          <a:p>
            <a:pPr marL="0" indent="0">
              <a:buNone/>
            </a:pPr>
            <a:endParaRPr lang="th-TH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972096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2CF14-B054-45A6-8966-82EC679E5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0495" y="2070069"/>
            <a:ext cx="710301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sz="15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จบการนำเสนอ</a:t>
            </a:r>
            <a:endParaRPr lang="en-US" sz="15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0" indent="0">
              <a:buNone/>
            </a:pPr>
            <a:endParaRPr lang="en-US" sz="15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279613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9325243-7456-49EE-88F4-129F0F4B662B}"/>
              </a:ext>
            </a:extLst>
          </p:cNvPr>
          <p:cNvSpPr txBox="1"/>
          <p:nvPr/>
        </p:nvSpPr>
        <p:spPr>
          <a:xfrm>
            <a:off x="3310276" y="334979"/>
            <a:ext cx="25234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6000" dirty="0">
                <a:solidFill>
                  <a:schemeClr val="bg1"/>
                </a:solidFill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วัตถุประสงค์</a:t>
            </a:r>
            <a:endParaRPr lang="en-US" sz="6000" dirty="0">
              <a:solidFill>
                <a:schemeClr val="bg1"/>
              </a:solidFill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679F9E-014F-4CE2-8A33-28EEC7B4946C}"/>
              </a:ext>
            </a:extLst>
          </p:cNvPr>
          <p:cNvSpPr txBox="1"/>
          <p:nvPr/>
        </p:nvSpPr>
        <p:spPr>
          <a:xfrm>
            <a:off x="2476714" y="2127564"/>
            <a:ext cx="406393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นำความรู้ที่เรียนมาประยุกต์ใช้กับโปรเจค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ฝึกการทำงานเป็นกลุ่ม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เกรดที่ดีงาม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222380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8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61B2A6D-41D1-4F2C-9DBC-3BCC6DDC57B3}"/>
              </a:ext>
            </a:extLst>
          </p:cNvPr>
          <p:cNvSpPr txBox="1"/>
          <p:nvPr/>
        </p:nvSpPr>
        <p:spPr>
          <a:xfrm>
            <a:off x="3303895" y="220339"/>
            <a:ext cx="284404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โปรแกรมที่ใช้</a:t>
            </a:r>
            <a:endParaRPr lang="en-US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pic>
        <p:nvPicPr>
          <p:cNvPr id="5" name="Picture 2" descr="Image result for python">
            <a:extLst>
              <a:ext uri="{FF2B5EF4-FFF2-40B4-BE49-F238E27FC236}">
                <a16:creationId xmlns:a16="http://schemas.microsoft.com/office/drawing/2014/main" id="{0F16EA6D-4D02-4586-B6DF-932CD4FE0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366" y="2491225"/>
            <a:ext cx="4062772" cy="13725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Image result for photoshop logo">
            <a:extLst>
              <a:ext uri="{FF2B5EF4-FFF2-40B4-BE49-F238E27FC236}">
                <a16:creationId xmlns:a16="http://schemas.microsoft.com/office/drawing/2014/main" id="{EBACBE40-5053-4370-B2FE-C29577814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000" b="90577" l="10000" r="90000">
                        <a14:foregroundMark x1="32444" y1="9231" x2="32444" y2="9231"/>
                        <a14:foregroundMark x1="62667" y1="10000" x2="62667" y2="10000"/>
                        <a14:foregroundMark x1="28222" y1="90769" x2="28222" y2="90769"/>
                        <a14:foregroundMark x1="31556" y1="8077" x2="31556" y2="8077"/>
                        <a14:foregroundMark x1="65778" y1="5000" x2="65778" y2="5000"/>
                        <a14:foregroundMark x1="22667" y1="48462" x2="22667" y2="48462"/>
                        <a14:foregroundMark x1="30000" y1="45769" x2="30000" y2="45769"/>
                        <a14:foregroundMark x1="30222" y1="46538" x2="30222" y2="46538"/>
                        <a14:backgroundMark x1="30000" y1="45385" x2="30000" y2="45385"/>
                        <a14:backgroundMark x1="30000" y1="45385" x2="30000" y2="45385"/>
                        <a14:backgroundMark x1="30222" y1="46154" x2="30222" y2="461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138" y="2400690"/>
            <a:ext cx="2751614" cy="158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6" descr="Related image">
            <a:extLst>
              <a:ext uri="{FF2B5EF4-FFF2-40B4-BE49-F238E27FC236}">
                <a16:creationId xmlns:a16="http://schemas.microsoft.com/office/drawing/2014/main" id="{0E8BABCD-E4F4-4DAB-8C78-F7F4104EA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362" y="4171802"/>
            <a:ext cx="3499557" cy="1035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bfxr icon">
            <a:extLst>
              <a:ext uri="{FF2B5EF4-FFF2-40B4-BE49-F238E27FC236}">
                <a16:creationId xmlns:a16="http://schemas.microsoft.com/office/drawing/2014/main" id="{05371FDE-296D-42B0-AE08-B82DC9B68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793" y="4171802"/>
            <a:ext cx="1370243" cy="13702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9065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7F82DF-2B18-4177-A254-03BDFD28711C}"/>
              </a:ext>
            </a:extLst>
          </p:cNvPr>
          <p:cNvSpPr txBox="1"/>
          <p:nvPr/>
        </p:nvSpPr>
        <p:spPr>
          <a:xfrm>
            <a:off x="3205907" y="264404"/>
            <a:ext cx="3047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Information</a:t>
            </a:r>
            <a:endParaRPr 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8478C-C3D8-4D29-AD88-8622534E7FFE}"/>
              </a:ext>
            </a:extLst>
          </p:cNvPr>
          <p:cNvSpPr txBox="1"/>
          <p:nvPr/>
        </p:nvSpPr>
        <p:spPr>
          <a:xfrm>
            <a:off x="1476260" y="1531344"/>
            <a:ext cx="576182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สามารถเล่นได้ 1 คนต่อหนึ่งเกม</a:t>
            </a:r>
            <a:endParaRPr lang="th-TH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เป็นเกมแนว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Arcade shooting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สร้างจาก ภาษา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Python,photoshop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และอื่นๆ</a:t>
            </a:r>
            <a:endParaRPr lang="th-TH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Run </a:t>
            </a: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บน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pc 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สามารถพัฒนาให้ใช้เมาส์ในการเคลื่อนที่แทนได้ทุกทิศทาง และศัตรูที่หลากหลายมากขึ้น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th-TH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3600841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B742-D70A-4728-8F73-2010548BA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9137" y="221907"/>
            <a:ext cx="78867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6098AC-E196-40FC-8C4E-3C880FB96F1F}"/>
              </a:ext>
            </a:extLst>
          </p:cNvPr>
          <p:cNvSpPr txBox="1"/>
          <p:nvPr/>
        </p:nvSpPr>
        <p:spPr>
          <a:xfrm>
            <a:off x="2216227" y="1685088"/>
            <a:ext cx="5173211" cy="4862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Arrow key (</a:t>
            </a:r>
            <a:r>
              <a:rPr lang="th-TH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ลูกศรซ้ายขวา</a:t>
            </a: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)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	</a:t>
            </a: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เพื่อ เคลื่อนที่ไปซ้าย หรือ ขวา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th-TH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Space bar </a:t>
            </a:r>
          </a:p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	</a:t>
            </a: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เพื่อยิง</a:t>
            </a:r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th-TH" sz="11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หลบอุปสรรคต่างๆ</a:t>
            </a:r>
            <a:endParaRPr lang="en-US" sz="3200" b="1" dirty="0">
              <a:solidFill>
                <a:srgbClr val="FFCC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	</a:t>
            </a:r>
            <a:r>
              <a:rPr lang="th-TH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เพื่อสะสมคะแนนให้ได้สูงที่สุด โดยมีชีวิตที่จำกัด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th-TH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th-TH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341133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630DB7-3BE2-47F6-BE43-8865AA45B926}"/>
              </a:ext>
            </a:extLst>
          </p:cNvPr>
          <p:cNvSpPr txBox="1"/>
          <p:nvPr/>
        </p:nvSpPr>
        <p:spPr>
          <a:xfrm>
            <a:off x="1288973" y="319488"/>
            <a:ext cx="686117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จุดเด่นและข้อจำกัดของโปรแกรม</a:t>
            </a:r>
            <a:endParaRPr 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C0C0C0"/>
              </a:highligh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9877A7-532E-4008-9F99-E0E29168CE97}"/>
              </a:ext>
            </a:extLst>
          </p:cNvPr>
          <p:cNvSpPr txBox="1"/>
          <p:nvPr/>
        </p:nvSpPr>
        <p:spPr>
          <a:xfrm>
            <a:off x="929900" y="1817782"/>
            <a:ext cx="33795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จุดเด่น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ตัวเกมสามารถเข้าใจได้ง่าย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เป็นเกมแบบ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endless</a:t>
            </a: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หรือนับคะแนนไปเรื่อยๆจนกว่าจะจบเกม</a:t>
            </a:r>
          </a:p>
          <a:p>
            <a:pPr>
              <a:buFontTx/>
              <a:buChar char="-"/>
            </a:pPr>
            <a:endParaRPr lang="th-TH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  <a:p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C701F2-E03B-4ECD-A09C-33F7D8071858}"/>
              </a:ext>
            </a:extLst>
          </p:cNvPr>
          <p:cNvSpPr txBox="1"/>
          <p:nvPr/>
        </p:nvSpPr>
        <p:spPr>
          <a:xfrm>
            <a:off x="4677556" y="1817782"/>
            <a:ext cx="376932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th-TH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ข้อจำกัด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จะใช้คีบอร์ดในการบังคับยิง และการเคลื่อนที่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มีการเล่นที่จำเจ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th-TH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ขนาดของหน้าจอไม่แนะนำให้ขยาย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35938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65624-778D-4F43-880C-E9FB6B751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4290" y="258884"/>
            <a:ext cx="78867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Game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DB073-3AC6-4D02-B3BC-A4063D041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131" y="1825625"/>
            <a:ext cx="394335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HP Bar</a:t>
            </a:r>
          </a:p>
          <a:p>
            <a:pPr marL="0" indent="0">
              <a:buNone/>
            </a:pP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ผู้เล่นอาจจะไม่ตายในการโดนดาเมจเพียงครั้งเดียว โดยจะขึ้นอยู่กับขนาดของอุกกาบาต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3 Life</a:t>
            </a:r>
          </a:p>
          <a:p>
            <a:pPr marL="0" indent="0">
              <a:buNone/>
            </a:pPr>
            <a:r>
              <a:rPr lang="th-TH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เมื่อผู้เล่นโดนดาเมจจนครบกำหนด ผู้เล่นจะเสีย1ชีวิต และเมื่อเสีย3ชีวิตถือว่าจบเกม</a:t>
            </a:r>
          </a:p>
          <a:p>
            <a:pPr marL="0" indent="0">
              <a:buNone/>
            </a:pP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1DBE0A-10DD-47A1-BCA5-095FFBCBC275}"/>
              </a:ext>
            </a:extLst>
          </p:cNvPr>
          <p:cNvSpPr txBox="1"/>
          <p:nvPr/>
        </p:nvSpPr>
        <p:spPr>
          <a:xfrm>
            <a:off x="4653481" y="1825625"/>
            <a:ext cx="43547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Items</a:t>
            </a:r>
          </a:p>
          <a:p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จะมีไอเทมพาวเวอร์อัพสุ่มเกิดทุกๆครั้งที่ผู้เล่นทำลายอุกกาบาตได้ โดยมีโล่และสายฟ้า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DEB44D-BCF8-480D-8AA7-2EF3495FA90F}"/>
              </a:ext>
            </a:extLst>
          </p:cNvPr>
          <p:cNvSpPr txBox="1"/>
          <p:nvPr/>
        </p:nvSpPr>
        <p:spPr>
          <a:xfrm>
            <a:off x="4653481" y="3210620"/>
            <a:ext cx="37752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Power up</a:t>
            </a:r>
          </a:p>
          <a:p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คือไอเทมที่ช่วยให้ผู้เล่นเล่นเกมง่ายขึ้นโดย โล่จะเพิ่มพลังชีวิตเมื่อเก็บตอนที่พลังชีวิตไม่เต็ม และสายฟ้าช่วยเพิ่มการโจมตีจากเดิม1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โปรเจรไทล์เป็น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2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โปรเจคไทล์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021AF4-FCCA-4CC1-8882-CF6166640092}"/>
              </a:ext>
            </a:extLst>
          </p:cNvPr>
          <p:cNvSpPr txBox="1"/>
          <p:nvPr/>
        </p:nvSpPr>
        <p:spPr>
          <a:xfrm>
            <a:off x="710131" y="4595615"/>
            <a:ext cx="413446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Score</a:t>
            </a:r>
          </a:p>
          <a:p>
            <a:r>
              <a:rPr lang="th-TH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มีการนับคะแนนทุกครั้งที่ผู้เล่นทำลายอุกกาบาต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lock" panose="02000000000000000000" pitchFamily="2" charset="-34"/>
              <a:cs typeface="Block" panose="020000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868744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973A20-1858-4A00-9D2F-5A23D7566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88" y="2012352"/>
            <a:ext cx="1914552" cy="3068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DB845D-6775-42FC-A928-6FEE87B1F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591" y="2012352"/>
            <a:ext cx="1921298" cy="3068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7CB9C7-7832-4F16-919F-4FC6B901FA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01189" y="2012352"/>
            <a:ext cx="1913598" cy="30763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DDEF0B-253D-4899-90D6-7257C52C3A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2012352"/>
            <a:ext cx="1924675" cy="30763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FD4F78-E5AE-40FA-B5A3-DA84D53F7698}"/>
              </a:ext>
            </a:extLst>
          </p:cNvPr>
          <p:cNvSpPr txBox="1"/>
          <p:nvPr/>
        </p:nvSpPr>
        <p:spPr>
          <a:xfrm>
            <a:off x="2711555" y="425512"/>
            <a:ext cx="3720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Game snapshot</a:t>
            </a:r>
          </a:p>
        </p:txBody>
      </p:sp>
    </p:spTree>
    <p:extLst>
      <p:ext uri="{BB962C8B-B14F-4D97-AF65-F5344CB8AC3E}">
        <p14:creationId xmlns:p14="http://schemas.microsoft.com/office/powerpoint/2010/main" val="40300869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9738B-B086-4C62-A6B4-1FF1E671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6579" y="446608"/>
            <a:ext cx="3010842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C0C0C0"/>
                </a:highlight>
                <a:latin typeface="Block" panose="02000000000000000000" pitchFamily="2" charset="-34"/>
                <a:cs typeface="Block" panose="02000000000000000000" pitchFamily="2" charset="-34"/>
              </a:rPr>
              <a:t>Credit files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7ACAD3-D888-4D34-B47F-AA6F9D483AF0}"/>
              </a:ext>
            </a:extLst>
          </p:cNvPr>
          <p:cNvSpPr txBox="1"/>
          <p:nvPr/>
        </p:nvSpPr>
        <p:spPr>
          <a:xfrm>
            <a:off x="516048" y="2218099"/>
            <a:ext cx="7646645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Sound effects : </a:t>
            </a:r>
            <a:r>
              <a:rPr lang="en-US" sz="3200" b="1" dirty="0" err="1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LittleRobotSoundFactory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from Freesound.org</a:t>
            </a:r>
          </a:p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Sound effects : </a:t>
            </a: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Kenney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from Kenney.nl</a:t>
            </a:r>
          </a:p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Arts : </a:t>
            </a: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Kenney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from Kenney.nl</a:t>
            </a:r>
          </a:p>
          <a:p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Background sound : </a:t>
            </a: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Martin </a:t>
            </a:r>
            <a:r>
              <a:rPr lang="en-US" sz="3200" b="1" dirty="0" err="1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Bersier</a:t>
            </a:r>
            <a:r>
              <a:rPr lang="en-US" sz="3200" b="1" dirty="0">
                <a:solidFill>
                  <a:srgbClr val="FFCC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 </a:t>
            </a:r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ock" panose="02000000000000000000" pitchFamily="2" charset="-34"/>
                <a:cs typeface="Block" panose="02000000000000000000" pitchFamily="2" charset="-34"/>
              </a:rPr>
              <a:t>from Youtube.com</a:t>
            </a:r>
          </a:p>
        </p:txBody>
      </p:sp>
    </p:spTree>
    <p:extLst>
      <p:ext uri="{BB962C8B-B14F-4D97-AF65-F5344CB8AC3E}">
        <p14:creationId xmlns:p14="http://schemas.microsoft.com/office/powerpoint/2010/main" val="4044084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</TotalTime>
  <Words>327</Words>
  <Application>Microsoft Office PowerPoint</Application>
  <PresentationFormat>On-screen Show (4:3)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NebulousRegular</vt:lpstr>
      <vt:lpstr>Calibri Light</vt:lpstr>
      <vt:lpstr>Calibri</vt:lpstr>
      <vt:lpstr>Wingdings</vt:lpstr>
      <vt:lpstr>Block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Control</vt:lpstr>
      <vt:lpstr>PowerPoint Presentation</vt:lpstr>
      <vt:lpstr>Game Mechanics</vt:lpstr>
      <vt:lpstr>PowerPoint Presentation</vt:lpstr>
      <vt:lpstr>Credit files</vt:lpstr>
      <vt:lpstr>สมาชิกกลุ่ม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KEATTISAK WONGSATAN</dc:creator>
  <cp:lastModifiedBy>KEATTISAK WONGSATAN</cp:lastModifiedBy>
  <cp:revision>16</cp:revision>
  <dcterms:created xsi:type="dcterms:W3CDTF">2018-04-26T16:54:24Z</dcterms:created>
  <dcterms:modified xsi:type="dcterms:W3CDTF">2018-04-27T03:56:53Z</dcterms:modified>
</cp:coreProperties>
</file>

<file path=docProps/thumbnail.jpeg>
</file>